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9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33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3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0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1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92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6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9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72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0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11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2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9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0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1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2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D0A1-3D91-4551-9FFE-95E80FF6C9EA}" type="datetimeFigureOut">
              <a:rPr lang="ru-RU" smtClean="0"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0A45D-6DF0-4705-9C05-7BC6A8F6D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1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76C9-B2AD-44D7-9550-5C56B91F3F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4244-A32C-4904-A3D2-BADE1CF2AD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8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542" y="2775224"/>
            <a:ext cx="6276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Graphik LC Black" panose="020B0A03030202060203" pitchFamily="34" charset="-52"/>
              </a:rPr>
              <a:t>АКТУАЛЬНЫЕ ВОПРОСЫ ВЗАИМОДЕЙСТВИЯ</a:t>
            </a:r>
            <a:endParaRPr lang="en-US" sz="2000" dirty="0" smtClean="0">
              <a:latin typeface="Graphik LC Black" panose="020B0A03030202060203" pitchFamily="34" charset="-52"/>
            </a:endParaRPr>
          </a:p>
          <a:p>
            <a:pPr algn="ctr"/>
            <a:r>
              <a:rPr lang="ru-RU" sz="2000" dirty="0" smtClean="0">
                <a:latin typeface="Graphik LC Black" panose="020B0A03030202060203" pitchFamily="34" charset="-52"/>
              </a:rPr>
              <a:t> И РАЗВИТИЯ В СОВРЕМЕННОМ МИРЕ</a:t>
            </a:r>
            <a:endParaRPr lang="ru-RU" sz="2000" dirty="0">
              <a:latin typeface="Graphik LC Black" panose="020B0A03030202060203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7091" y="3593305"/>
            <a:ext cx="76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НЕИЗУЧЕННЫЕ ПОДХОДЫ К РАЗВИТИЮ КРОСС-КУЛЬТУРНЫХ КОМПЕТЕНЦИЙ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83197" y="2295697"/>
            <a:ext cx="166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КРУГЛЫЙ СТОЛ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18476" y="600063"/>
            <a:ext cx="5058208" cy="5058208"/>
          </a:xfrm>
          <a:prstGeom prst="rect">
            <a:avLst/>
          </a:prstGeom>
          <a:blipFill dpi="0" rotWithShape="1">
            <a:blip r:embed="rId2">
              <a:alphaModFix amt="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Картинки по запросу мфюа 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76" y="5562347"/>
            <a:ext cx="1150352" cy="11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sietarrus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25" y="5638685"/>
            <a:ext cx="1142594" cy="11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Картинки по запросу РАБ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16" y="5972225"/>
            <a:ext cx="1939925" cy="4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2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«Попали на необитаемый остров русский, американец и француз…»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Антон </a:t>
            </a:r>
            <a:r>
              <a:rPr lang="ru-RU" sz="3200" dirty="0" err="1" smtClean="0">
                <a:solidFill>
                  <a:schemeClr val="bg1"/>
                </a:solidFill>
              </a:rPr>
              <a:t>Гуменский</a:t>
            </a:r>
            <a:r>
              <a:rPr lang="ru-RU" sz="3200" dirty="0" smtClean="0">
                <a:solidFill>
                  <a:schemeClr val="bg1"/>
                </a:solidFill>
              </a:rPr>
              <a:t>, 2019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7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Если не анекдот, то что?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Другой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Рефлексия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Эдвард Саид. Ориентализм. 1978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«Вы ведь не отрицаете тот факт, что восточная культура более жестокая?»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Статьи в Википедии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Фильмы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Жизнь интереснее вымысла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3" y="0"/>
            <a:ext cx="10823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04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34981"/>
          </a:xfrm>
        </p:spPr>
        <p:txBody>
          <a:bodyPr/>
          <a:lstStyle/>
          <a:p>
            <a:r>
              <a:rPr lang="en-US" sz="6600" dirty="0" smtClean="0">
                <a:solidFill>
                  <a:schemeClr val="bg1">
                    <a:lumMod val="50000"/>
                  </a:schemeClr>
                </a:solidFill>
              </a:rPr>
              <a:t>facebook.com</a:t>
            </a:r>
            <a:r>
              <a:rPr lang="ru-RU" sz="5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8800" dirty="0" smtClean="0">
                <a:solidFill>
                  <a:schemeClr val="bg1"/>
                </a:solidFill>
              </a:rPr>
              <a:t>AntonGumenskiy</a:t>
            </a:r>
            <a:br>
              <a:rPr lang="en-US" sz="88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@gmail.com</a:t>
            </a:r>
            <a:endParaRPr lang="ru-RU" sz="6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Graphik LC Black</vt:lpstr>
      <vt:lpstr>Тема Office</vt:lpstr>
      <vt:lpstr>Тема Office</vt:lpstr>
      <vt:lpstr>Презентация PowerPoint</vt:lpstr>
      <vt:lpstr>«Попали на необитаемый остров русский, американец и француз…»</vt:lpstr>
      <vt:lpstr>Если не анекдот, то что?</vt:lpstr>
      <vt:lpstr>Презентация PowerPoint</vt:lpstr>
      <vt:lpstr>facebook.com / AntonGumenskiy @gmail.com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Moscow</dc:creator>
  <cp:lastModifiedBy>Видеоконференции МФЮА</cp:lastModifiedBy>
  <cp:revision>1</cp:revision>
  <dcterms:modified xsi:type="dcterms:W3CDTF">2019-03-14T07:20:30Z</dcterms:modified>
</cp:coreProperties>
</file>